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6BE2"/>
    <a:srgbClr val="CBDBF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2B1CEE-0BFE-4E3D-822A-3BA9E9DB7817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881C2-445F-4404-A404-27547A7C7483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2B1CEE-0BFE-4E3D-822A-3BA9E9DB7817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881C2-445F-4404-A404-27547A7C74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2B1CEE-0BFE-4E3D-822A-3BA9E9DB7817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881C2-445F-4404-A404-27547A7C74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2B1CEE-0BFE-4E3D-822A-3BA9E9DB7817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881C2-445F-4404-A404-27547A7C74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2B1CEE-0BFE-4E3D-822A-3BA9E9DB7817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881C2-445F-4404-A404-27547A7C748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2B1CEE-0BFE-4E3D-822A-3BA9E9DB7817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881C2-445F-4404-A404-27547A7C74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2B1CEE-0BFE-4E3D-822A-3BA9E9DB7817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881C2-445F-4404-A404-27547A7C7483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2B1CEE-0BFE-4E3D-822A-3BA9E9DB7817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881C2-445F-4404-A404-27547A7C74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2B1CEE-0BFE-4E3D-822A-3BA9E9DB7817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881C2-445F-4404-A404-27547A7C74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2B1CEE-0BFE-4E3D-822A-3BA9E9DB7817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881C2-445F-4404-A404-27547A7C74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42B1CEE-0BFE-4E3D-822A-3BA9E9DB7817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6C881C2-445F-4404-A404-27547A7C74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42B1CEE-0BFE-4E3D-822A-3BA9E9DB7817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6C881C2-445F-4404-A404-27547A7C748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Mission Objective</a:t>
            </a:r>
            <a:endParaRPr lang="en-US" sz="4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086BE2"/>
                </a:solidFill>
              </a:rPr>
              <a:t>To collect the world’s first particles from a comet</a:t>
            </a:r>
          </a:p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To learn more about the evolution of the Sun and planets</a:t>
            </a:r>
            <a:endParaRPr 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Custom 3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003E75"/>
      </a:accent1>
      <a:accent2>
        <a:srgbClr val="425EA9"/>
      </a:accent2>
      <a:accent3>
        <a:srgbClr val="A7D6FF"/>
      </a:accent3>
      <a:accent4>
        <a:srgbClr val="00ADDC"/>
      </a:accent4>
      <a:accent5>
        <a:srgbClr val="738AC8"/>
      </a:accent5>
      <a:accent6>
        <a:srgbClr val="1AB39F"/>
      </a:accent6>
      <a:hlink>
        <a:srgbClr val="9900CC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</TotalTime>
  <Words>23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The Mission Objective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Mission Objective</dc:title>
  <dc:creator>Stacey</dc:creator>
  <cp:lastModifiedBy>Stacey</cp:lastModifiedBy>
  <cp:revision>4</cp:revision>
  <dcterms:created xsi:type="dcterms:W3CDTF">2009-12-21T18:28:29Z</dcterms:created>
  <dcterms:modified xsi:type="dcterms:W3CDTF">2009-12-21T18:59:26Z</dcterms:modified>
</cp:coreProperties>
</file>